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7" r:id="rId5"/>
    <p:sldId id="328" r:id="rId6"/>
    <p:sldId id="329" r:id="rId7"/>
    <p:sldId id="331" r:id="rId8"/>
    <p:sldId id="334" r:id="rId9"/>
    <p:sldId id="337" r:id="rId10"/>
    <p:sldId id="335" r:id="rId11"/>
    <p:sldId id="277" r:id="rId12"/>
  </p:sldIdLst>
  <p:sldSz cx="9144000" cy="6858000" type="screen4x3"/>
  <p:notesSz cx="6858000" cy="9144000"/>
  <p:embeddedFontLst>
    <p:embeddedFont>
      <p:font typeface="Acumin Pro Condensed Semibold" panose="02020500000000000000" charset="0"/>
      <p:regular r:id="rId15"/>
      <p:bold r:id="rId16"/>
      <p:italic r:id="rId17"/>
      <p:boldItalic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Franklin Gothic Medium" panose="020B0603020102020204" pitchFamily="34" charset="0"/>
      <p:regular r:id="rId21"/>
      <p:italic r:id="rId22"/>
    </p:embeddedFont>
    <p:embeddedFont>
      <p:font typeface="Franklin Gothic Medium Cond" panose="020B0606030402020204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EBD99F"/>
    <a:srgbClr val="DDB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4250A-A85F-47FA-8527-8CD084BC4C4D}" v="110" dt="2026-04-06T01:54:49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48" autoAdjust="0"/>
  </p:normalViewPr>
  <p:slideViewPr>
    <p:cSldViewPr snapToGrid="0">
      <p:cViewPr varScale="1">
        <p:scale>
          <a:sx n="73" d="100"/>
          <a:sy n="73" d="100"/>
        </p:scale>
        <p:origin x="1620" y="52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-Fan Wang" userId="cb637429-180f-4e5d-92c9-bd6101b7c2d4" providerId="ADAL" clId="{F4C162A5-414F-443E-85AC-8648C120D137}"/>
    <pc:docChg chg="undo redo custSel addSld delSld modSld sldOrd">
      <pc:chgData name="Yi-Fan Wang" userId="cb637429-180f-4e5d-92c9-bd6101b7c2d4" providerId="ADAL" clId="{F4C162A5-414F-443E-85AC-8648C120D137}" dt="2026-04-06T02:39:42.259" v="2223" actId="20577"/>
      <pc:docMkLst>
        <pc:docMk/>
      </pc:docMkLst>
      <pc:sldChg chg="delSp modSp mod">
        <pc:chgData name="Yi-Fan Wang" userId="cb637429-180f-4e5d-92c9-bd6101b7c2d4" providerId="ADAL" clId="{F4C162A5-414F-443E-85AC-8648C120D137}" dt="2026-03-31T21:36:18.930" v="130" actId="478"/>
        <pc:sldMkLst>
          <pc:docMk/>
          <pc:sldMk cId="4154997097" sldId="267"/>
        </pc:sldMkLst>
        <pc:spChg chg="mod">
          <ac:chgData name="Yi-Fan Wang" userId="cb637429-180f-4e5d-92c9-bd6101b7c2d4" providerId="ADAL" clId="{F4C162A5-414F-443E-85AC-8648C120D137}" dt="2026-03-31T21:35:54.974" v="98" actId="20577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Yi-Fan Wang" userId="cb637429-180f-4e5d-92c9-bd6101b7c2d4" providerId="ADAL" clId="{F4C162A5-414F-443E-85AC-8648C120D137}" dt="2026-03-31T21:36:15.863" v="129" actId="20577"/>
          <ac:spMkLst>
            <pc:docMk/>
            <pc:sldMk cId="4154997097" sldId="267"/>
            <ac:spMk id="3" creationId="{5991BF94-59A9-105F-273E-B29E440F2501}"/>
          </ac:spMkLst>
        </pc:spChg>
      </pc:sldChg>
      <pc:sldChg chg="del mod ord modShow">
        <pc:chgData name="Yi-Fan Wang" userId="cb637429-180f-4e5d-92c9-bd6101b7c2d4" providerId="ADAL" clId="{F4C162A5-414F-443E-85AC-8648C120D137}" dt="2026-04-05T12:05:54.149" v="1904" actId="47"/>
        <pc:sldMkLst>
          <pc:docMk/>
          <pc:sldMk cId="1957588595" sldId="327"/>
        </pc:sldMkLst>
      </pc:sldChg>
      <pc:sldChg chg="addSp delSp modSp new mod chgLayout modNotesTx">
        <pc:chgData name="Yi-Fan Wang" userId="cb637429-180f-4e5d-92c9-bd6101b7c2d4" providerId="ADAL" clId="{F4C162A5-414F-443E-85AC-8648C120D137}" dt="2026-04-06T02:39:42.259" v="2223" actId="20577"/>
        <pc:sldMkLst>
          <pc:docMk/>
          <pc:sldMk cId="3043814524" sldId="328"/>
        </pc:sldMkLst>
        <pc:spChg chg="add mod">
          <ac:chgData name="Yi-Fan Wang" userId="cb637429-180f-4e5d-92c9-bd6101b7c2d4" providerId="ADAL" clId="{F4C162A5-414F-443E-85AC-8648C120D137}" dt="2026-04-05T20:24:11.124" v="2103" actId="20577"/>
          <ac:spMkLst>
            <pc:docMk/>
            <pc:sldMk cId="3043814524" sldId="328"/>
            <ac:spMk id="2" creationId="{45687B8C-6D85-EB29-15D7-9CE9223C53AF}"/>
          </ac:spMkLst>
        </pc:spChg>
        <pc:spChg chg="add mod ord">
          <ac:chgData name="Yi-Fan Wang" userId="cb637429-180f-4e5d-92c9-bd6101b7c2d4" providerId="ADAL" clId="{F4C162A5-414F-443E-85AC-8648C120D137}" dt="2026-03-31T21:56:41.019" v="306" actId="20577"/>
          <ac:spMkLst>
            <pc:docMk/>
            <pc:sldMk cId="3043814524" sldId="328"/>
            <ac:spMk id="5" creationId="{94B9ED3D-B16A-6036-2441-474DDF520247}"/>
          </ac:spMkLst>
        </pc:spChg>
        <pc:spChg chg="add mod ord">
          <ac:chgData name="Yi-Fan Wang" userId="cb637429-180f-4e5d-92c9-bd6101b7c2d4" providerId="ADAL" clId="{F4C162A5-414F-443E-85AC-8648C120D137}" dt="2026-04-06T02:39:42.259" v="2223" actId="20577"/>
          <ac:spMkLst>
            <pc:docMk/>
            <pc:sldMk cId="3043814524" sldId="328"/>
            <ac:spMk id="6" creationId="{43B7F46D-80BD-B67F-1C2B-0BCA46D0BC76}"/>
          </ac:spMkLst>
        </pc:spChg>
        <pc:spChg chg="add mod ord">
          <ac:chgData name="Yi-Fan Wang" userId="cb637429-180f-4e5d-92c9-bd6101b7c2d4" providerId="ADAL" clId="{F4C162A5-414F-443E-85AC-8648C120D137}" dt="2026-04-05T20:14:39.847" v="2034"/>
          <ac:spMkLst>
            <pc:docMk/>
            <pc:sldMk cId="3043814524" sldId="328"/>
            <ac:spMk id="7" creationId="{93E6E2B8-F1A8-4A1F-C69E-5EFBC3B9DFDF}"/>
          </ac:spMkLst>
        </pc:spChg>
        <pc:picChg chg="add mod">
          <ac:chgData name="Yi-Fan Wang" userId="cb637429-180f-4e5d-92c9-bd6101b7c2d4" providerId="ADAL" clId="{F4C162A5-414F-443E-85AC-8648C120D137}" dt="2026-04-05T09:53:07.808" v="1698" actId="1076"/>
          <ac:picMkLst>
            <pc:docMk/>
            <pc:sldMk cId="3043814524" sldId="328"/>
            <ac:picMk id="1026" creationId="{5157DB2E-D716-4244-54C1-2DD8B9A0AFAF}"/>
          </ac:picMkLst>
        </pc:picChg>
        <pc:picChg chg="add mod">
          <ac:chgData name="Yi-Fan Wang" userId="cb637429-180f-4e5d-92c9-bd6101b7c2d4" providerId="ADAL" clId="{F4C162A5-414F-443E-85AC-8648C120D137}" dt="2026-04-05T09:53:04.556" v="1697" actId="1076"/>
          <ac:picMkLst>
            <pc:docMk/>
            <pc:sldMk cId="3043814524" sldId="328"/>
            <ac:picMk id="1028" creationId="{61BB8551-9731-8EAB-CEED-34CBE0A054C2}"/>
          </ac:picMkLst>
        </pc:picChg>
      </pc:sldChg>
      <pc:sldChg chg="addSp delSp modSp new mod modNotesTx">
        <pc:chgData name="Yi-Fan Wang" userId="cb637429-180f-4e5d-92c9-bd6101b7c2d4" providerId="ADAL" clId="{F4C162A5-414F-443E-85AC-8648C120D137}" dt="2026-04-05T21:43:09.839" v="2212" actId="113"/>
        <pc:sldMkLst>
          <pc:docMk/>
          <pc:sldMk cId="1876448281" sldId="329"/>
        </pc:sldMkLst>
        <pc:spChg chg="mod">
          <ac:chgData name="Yi-Fan Wang" userId="cb637429-180f-4e5d-92c9-bd6101b7c2d4" providerId="ADAL" clId="{F4C162A5-414F-443E-85AC-8648C120D137}" dt="2026-04-05T20:01:48.797" v="2033" actId="20577"/>
          <ac:spMkLst>
            <pc:docMk/>
            <pc:sldMk cId="1876448281" sldId="329"/>
            <ac:spMk id="2" creationId="{C75330A5-2C0E-671E-7811-425A01808E68}"/>
          </ac:spMkLst>
        </pc:spChg>
        <pc:spChg chg="mod">
          <ac:chgData name="Yi-Fan Wang" userId="cb637429-180f-4e5d-92c9-bd6101b7c2d4" providerId="ADAL" clId="{F4C162A5-414F-443E-85AC-8648C120D137}" dt="2026-04-05T12:00:50.007" v="1903" actId="20577"/>
          <ac:spMkLst>
            <pc:docMk/>
            <pc:sldMk cId="1876448281" sldId="329"/>
            <ac:spMk id="3" creationId="{9CCC114F-D89A-3C05-70F5-681E86B69E76}"/>
          </ac:spMkLst>
        </pc:spChg>
        <pc:spChg chg="mod">
          <ac:chgData name="Yi-Fan Wang" userId="cb637429-180f-4e5d-92c9-bd6101b7c2d4" providerId="ADAL" clId="{F4C162A5-414F-443E-85AC-8648C120D137}" dt="2026-04-05T19:59:25.120" v="2016" actId="20577"/>
          <ac:spMkLst>
            <pc:docMk/>
            <pc:sldMk cId="1876448281" sldId="329"/>
            <ac:spMk id="4" creationId="{64FFD4AF-22E0-16D8-0530-38085940F314}"/>
          </ac:spMkLst>
        </pc:spChg>
        <pc:spChg chg="mod">
          <ac:chgData name="Yi-Fan Wang" userId="cb637429-180f-4e5d-92c9-bd6101b7c2d4" providerId="ADAL" clId="{F4C162A5-414F-443E-85AC-8648C120D137}" dt="2026-04-05T20:24:13.609" v="2104" actId="20577"/>
          <ac:spMkLst>
            <pc:docMk/>
            <pc:sldMk cId="1876448281" sldId="329"/>
            <ac:spMk id="5" creationId="{D7D30FDC-BD95-C663-D8D9-39F2247D526E}"/>
          </ac:spMkLst>
        </pc:spChg>
        <pc:picChg chg="add del mod modCrop">
          <ac:chgData name="Yi-Fan Wang" userId="cb637429-180f-4e5d-92c9-bd6101b7c2d4" providerId="ADAL" clId="{F4C162A5-414F-443E-85AC-8648C120D137}" dt="2026-04-05T11:51:05.557" v="1753" actId="478"/>
          <ac:picMkLst>
            <pc:docMk/>
            <pc:sldMk cId="1876448281" sldId="329"/>
            <ac:picMk id="7" creationId="{7B817B79-8198-2D67-7A2C-29EC4FAC14E2}"/>
          </ac:picMkLst>
        </pc:picChg>
        <pc:picChg chg="add del mod">
          <ac:chgData name="Yi-Fan Wang" userId="cb637429-180f-4e5d-92c9-bd6101b7c2d4" providerId="ADAL" clId="{F4C162A5-414F-443E-85AC-8648C120D137}" dt="2026-04-05T11:55:38.838" v="1761" actId="478"/>
          <ac:picMkLst>
            <pc:docMk/>
            <pc:sldMk cId="1876448281" sldId="329"/>
            <ac:picMk id="8" creationId="{26E22D11-F054-B9E8-ABFA-182833935D2C}"/>
          </ac:picMkLst>
        </pc:picChg>
        <pc:picChg chg="add mod">
          <ac:chgData name="Yi-Fan Wang" userId="cb637429-180f-4e5d-92c9-bd6101b7c2d4" providerId="ADAL" clId="{F4C162A5-414F-443E-85AC-8648C120D137}" dt="2026-04-05T11:55:54.846" v="1766" actId="1076"/>
          <ac:picMkLst>
            <pc:docMk/>
            <pc:sldMk cId="1876448281" sldId="329"/>
            <ac:picMk id="1026" creationId="{DD1E1CBD-FF3D-97E6-90B6-6142969681E7}"/>
          </ac:picMkLst>
        </pc:picChg>
        <pc:picChg chg="add del mod">
          <ac:chgData name="Yi-Fan Wang" userId="cb637429-180f-4e5d-92c9-bd6101b7c2d4" providerId="ADAL" clId="{F4C162A5-414F-443E-85AC-8648C120D137}" dt="2026-04-05T11:55:37.422" v="1760" actId="478"/>
          <ac:picMkLst>
            <pc:docMk/>
            <pc:sldMk cId="1876448281" sldId="329"/>
            <ac:picMk id="2050" creationId="{14B4F412-AA7A-3966-1778-327126E90857}"/>
          </ac:picMkLst>
        </pc:picChg>
      </pc:sldChg>
      <pc:sldChg chg="addSp delSp modSp new mod ord modClrScheme delAnim modAnim chgLayout modNotesTx">
        <pc:chgData name="Yi-Fan Wang" userId="cb637429-180f-4e5d-92c9-bd6101b7c2d4" providerId="ADAL" clId="{F4C162A5-414F-443E-85AC-8648C120D137}" dt="2026-04-05T20:24:15.606" v="2105" actId="20577"/>
        <pc:sldMkLst>
          <pc:docMk/>
          <pc:sldMk cId="2722916570" sldId="331"/>
        </pc:sldMkLst>
        <pc:spChg chg="add del mod ord">
          <ac:chgData name="Yi-Fan Wang" userId="cb637429-180f-4e5d-92c9-bd6101b7c2d4" providerId="ADAL" clId="{F4C162A5-414F-443E-85AC-8648C120D137}" dt="2026-04-05T08:10:16.279" v="863" actId="700"/>
          <ac:spMkLst>
            <pc:docMk/>
            <pc:sldMk cId="2722916570" sldId="331"/>
            <ac:spMk id="2" creationId="{C786B292-A498-7F1E-26E3-770D3F4C4E02}"/>
          </ac:spMkLst>
        </pc:spChg>
        <pc:spChg chg="add del mod ord">
          <ac:chgData name="Yi-Fan Wang" userId="cb637429-180f-4e5d-92c9-bd6101b7c2d4" providerId="ADAL" clId="{F4C162A5-414F-443E-85AC-8648C120D137}" dt="2026-04-05T08:10:16.279" v="863" actId="700"/>
          <ac:spMkLst>
            <pc:docMk/>
            <pc:sldMk cId="2722916570" sldId="331"/>
            <ac:spMk id="3" creationId="{90545435-A78A-81AA-1442-FDFCB8DFC06D}"/>
          </ac:spMkLst>
        </pc:spChg>
        <pc:spChg chg="mod ord">
          <ac:chgData name="Yi-Fan Wang" userId="cb637429-180f-4e5d-92c9-bd6101b7c2d4" providerId="ADAL" clId="{F4C162A5-414F-443E-85AC-8648C120D137}" dt="2026-04-05T08:10:16.279" v="863" actId="700"/>
          <ac:spMkLst>
            <pc:docMk/>
            <pc:sldMk cId="2722916570" sldId="331"/>
            <ac:spMk id="4" creationId="{9BAD565C-32AA-B987-D954-0D7E998ABB6C}"/>
          </ac:spMkLst>
        </pc:spChg>
        <pc:spChg chg="mod ord">
          <ac:chgData name="Yi-Fan Wang" userId="cb637429-180f-4e5d-92c9-bd6101b7c2d4" providerId="ADAL" clId="{F4C162A5-414F-443E-85AC-8648C120D137}" dt="2026-04-05T20:24:15.606" v="2105" actId="20577"/>
          <ac:spMkLst>
            <pc:docMk/>
            <pc:sldMk cId="2722916570" sldId="331"/>
            <ac:spMk id="5" creationId="{674B8F53-C235-E5D6-1EDB-C38D0C85B448}"/>
          </ac:spMkLst>
        </pc:spChg>
        <pc:spChg chg="add del mod ord">
          <ac:chgData name="Yi-Fan Wang" userId="cb637429-180f-4e5d-92c9-bd6101b7c2d4" providerId="ADAL" clId="{F4C162A5-414F-443E-85AC-8648C120D137}" dt="2026-04-05T08:10:16.279" v="863" actId="700"/>
          <ac:spMkLst>
            <pc:docMk/>
            <pc:sldMk cId="2722916570" sldId="331"/>
            <ac:spMk id="6" creationId="{A63B7DDF-1A41-2CA6-5047-48F9726DC0C7}"/>
          </ac:spMkLst>
        </pc:spChg>
        <pc:spChg chg="add mod ord">
          <ac:chgData name="Yi-Fan Wang" userId="cb637429-180f-4e5d-92c9-bd6101b7c2d4" providerId="ADAL" clId="{F4C162A5-414F-443E-85AC-8648C120D137}" dt="2026-04-05T09:37:21.438" v="1421" actId="20577"/>
          <ac:spMkLst>
            <pc:docMk/>
            <pc:sldMk cId="2722916570" sldId="331"/>
            <ac:spMk id="7" creationId="{E3614CA8-E428-E0C0-808A-46787AD4D7F6}"/>
          </ac:spMkLst>
        </pc:spChg>
        <pc:spChg chg="add mod ord">
          <ac:chgData name="Yi-Fan Wang" userId="cb637429-180f-4e5d-92c9-bd6101b7c2d4" providerId="ADAL" clId="{F4C162A5-414F-443E-85AC-8648C120D137}" dt="2026-04-05T09:42:22.596" v="1476" actId="20577"/>
          <ac:spMkLst>
            <pc:docMk/>
            <pc:sldMk cId="2722916570" sldId="331"/>
            <ac:spMk id="8" creationId="{20BAA97D-4298-5F3E-15D1-E944E444E5B5}"/>
          </ac:spMkLst>
        </pc:spChg>
        <pc:spChg chg="add mod ord">
          <ac:chgData name="Yi-Fan Wang" userId="cb637429-180f-4e5d-92c9-bd6101b7c2d4" providerId="ADAL" clId="{F4C162A5-414F-443E-85AC-8648C120D137}" dt="2026-04-05T09:40:59.219" v="1445" actId="20577"/>
          <ac:spMkLst>
            <pc:docMk/>
            <pc:sldMk cId="2722916570" sldId="331"/>
            <ac:spMk id="9" creationId="{07E865AA-CC09-D9D0-4124-6EDDB2785783}"/>
          </ac:spMkLst>
        </pc:spChg>
        <pc:spChg chg="add mod">
          <ac:chgData name="Yi-Fan Wang" userId="cb637429-180f-4e5d-92c9-bd6101b7c2d4" providerId="ADAL" clId="{F4C162A5-414F-443E-85AC-8648C120D137}" dt="2026-04-05T08:10:07.791" v="846"/>
          <ac:spMkLst>
            <pc:docMk/>
            <pc:sldMk cId="2722916570" sldId="331"/>
            <ac:spMk id="10" creationId="{2EBD6ED4-4800-ECA9-1464-54B34846BFD0}"/>
          </ac:spMkLst>
        </pc:spChg>
        <pc:picChg chg="add del mod">
          <ac:chgData name="Yi-Fan Wang" userId="cb637429-180f-4e5d-92c9-bd6101b7c2d4" providerId="ADAL" clId="{F4C162A5-414F-443E-85AC-8648C120D137}" dt="2026-04-05T08:58:07.524" v="912" actId="478"/>
          <ac:picMkLst>
            <pc:docMk/>
            <pc:sldMk cId="2722916570" sldId="331"/>
            <ac:picMk id="11" creationId="{3EFD16B6-97BB-F4B1-E643-A3049BE159A4}"/>
          </ac:picMkLst>
        </pc:picChg>
        <pc:picChg chg="add mod modCrop">
          <ac:chgData name="Yi-Fan Wang" userId="cb637429-180f-4e5d-92c9-bd6101b7c2d4" providerId="ADAL" clId="{F4C162A5-414F-443E-85AC-8648C120D137}" dt="2026-04-05T09:04:59.322" v="1039" actId="732"/>
          <ac:picMkLst>
            <pc:docMk/>
            <pc:sldMk cId="2722916570" sldId="331"/>
            <ac:picMk id="13" creationId="{DAF4314B-9705-5F28-1FCD-BE321098BC7E}"/>
          </ac:picMkLst>
        </pc:picChg>
        <pc:picChg chg="add mod modCrop">
          <ac:chgData name="Yi-Fan Wang" userId="cb637429-180f-4e5d-92c9-bd6101b7c2d4" providerId="ADAL" clId="{F4C162A5-414F-443E-85AC-8648C120D137}" dt="2026-04-05T09:18:44.146" v="1213" actId="1076"/>
          <ac:picMkLst>
            <pc:docMk/>
            <pc:sldMk cId="2722916570" sldId="331"/>
            <ac:picMk id="15" creationId="{B3599C1B-E889-2F23-3C1A-0F8FFF3D4777}"/>
          </ac:picMkLst>
        </pc:picChg>
        <pc:picChg chg="add mod">
          <ac:chgData name="Yi-Fan Wang" userId="cb637429-180f-4e5d-92c9-bd6101b7c2d4" providerId="ADAL" clId="{F4C162A5-414F-443E-85AC-8648C120D137}" dt="2026-04-05T09:05:45.660" v="1049" actId="1076"/>
          <ac:picMkLst>
            <pc:docMk/>
            <pc:sldMk cId="2722916570" sldId="331"/>
            <ac:picMk id="17" creationId="{BF4101DF-A4F3-3A63-94B4-0A9507804ED8}"/>
          </ac:picMkLst>
        </pc:picChg>
        <pc:picChg chg="add del mod">
          <ac:chgData name="Yi-Fan Wang" userId="cb637429-180f-4e5d-92c9-bd6101b7c2d4" providerId="ADAL" clId="{F4C162A5-414F-443E-85AC-8648C120D137}" dt="2026-04-05T09:03:55.436" v="1021" actId="478"/>
          <ac:picMkLst>
            <pc:docMk/>
            <pc:sldMk cId="2722916570" sldId="331"/>
            <ac:picMk id="1026" creationId="{9BEB7B61-7408-174C-7A18-86A12FBC36ED}"/>
          </ac:picMkLst>
        </pc:picChg>
        <pc:picChg chg="add del mod">
          <ac:chgData name="Yi-Fan Wang" userId="cb637429-180f-4e5d-92c9-bd6101b7c2d4" providerId="ADAL" clId="{F4C162A5-414F-443E-85AC-8648C120D137}" dt="2026-04-05T09:03:58.249" v="1023" actId="478"/>
          <ac:picMkLst>
            <pc:docMk/>
            <pc:sldMk cId="2722916570" sldId="331"/>
            <ac:picMk id="1028" creationId="{13C6CA9D-D87A-B6F4-C88A-740603EFC3E6}"/>
          </ac:picMkLst>
        </pc:picChg>
        <pc:picChg chg="add del mod">
          <ac:chgData name="Yi-Fan Wang" userId="cb637429-180f-4e5d-92c9-bd6101b7c2d4" providerId="ADAL" clId="{F4C162A5-414F-443E-85AC-8648C120D137}" dt="2026-04-05T09:03:57.165" v="1022" actId="478"/>
          <ac:picMkLst>
            <pc:docMk/>
            <pc:sldMk cId="2722916570" sldId="331"/>
            <ac:picMk id="1030" creationId="{B26BE188-ED9F-2728-B674-0A0B1F61A2A6}"/>
          </ac:picMkLst>
        </pc:picChg>
      </pc:sldChg>
      <pc:sldChg chg="modSp new del mod">
        <pc:chgData name="Yi-Fan Wang" userId="cb637429-180f-4e5d-92c9-bd6101b7c2d4" providerId="ADAL" clId="{F4C162A5-414F-443E-85AC-8648C120D137}" dt="2026-04-05T07:57:08.110" v="815" actId="47"/>
        <pc:sldMkLst>
          <pc:docMk/>
          <pc:sldMk cId="3729503730" sldId="332"/>
        </pc:sldMkLst>
      </pc:sldChg>
      <pc:sldChg chg="modSp new del mod">
        <pc:chgData name="Yi-Fan Wang" userId="cb637429-180f-4e5d-92c9-bd6101b7c2d4" providerId="ADAL" clId="{F4C162A5-414F-443E-85AC-8648C120D137}" dt="2026-04-05T09:45:41.132" v="1662" actId="47"/>
        <pc:sldMkLst>
          <pc:docMk/>
          <pc:sldMk cId="1130358727" sldId="333"/>
        </pc:sldMkLst>
        <pc:spChg chg="mod">
          <ac:chgData name="Yi-Fan Wang" userId="cb637429-180f-4e5d-92c9-bd6101b7c2d4" providerId="ADAL" clId="{F4C162A5-414F-443E-85AC-8648C120D137}" dt="2026-04-05T09:45:21.697" v="1661" actId="12"/>
          <ac:spMkLst>
            <pc:docMk/>
            <pc:sldMk cId="1130358727" sldId="333"/>
            <ac:spMk id="3" creationId="{C83642D5-E495-215A-D6DE-C137589DA9A6}"/>
          </ac:spMkLst>
        </pc:spChg>
        <pc:spChg chg="mod">
          <ac:chgData name="Yi-Fan Wang" userId="cb637429-180f-4e5d-92c9-bd6101b7c2d4" providerId="ADAL" clId="{F4C162A5-414F-443E-85AC-8648C120D137}" dt="2026-04-05T08:15:35.752" v="878" actId="20577"/>
          <ac:spMkLst>
            <pc:docMk/>
            <pc:sldMk cId="1130358727" sldId="333"/>
            <ac:spMk id="4" creationId="{B3BA65E9-8726-3470-E7DC-C286D1180766}"/>
          </ac:spMkLst>
        </pc:spChg>
      </pc:sldChg>
      <pc:sldChg chg="addSp modSp new mod modNotesTx">
        <pc:chgData name="Yi-Fan Wang" userId="cb637429-180f-4e5d-92c9-bd6101b7c2d4" providerId="ADAL" clId="{F4C162A5-414F-443E-85AC-8648C120D137}" dt="2026-04-05T21:36:50.916" v="2154" actId="20577"/>
        <pc:sldMkLst>
          <pc:docMk/>
          <pc:sldMk cId="2815805758" sldId="334"/>
        </pc:sldMkLst>
        <pc:spChg chg="mod">
          <ac:chgData name="Yi-Fan Wang" userId="cb637429-180f-4e5d-92c9-bd6101b7c2d4" providerId="ADAL" clId="{F4C162A5-414F-443E-85AC-8648C120D137}" dt="2026-04-05T09:26:40.199" v="1247" actId="20577"/>
          <ac:spMkLst>
            <pc:docMk/>
            <pc:sldMk cId="2815805758" sldId="334"/>
            <ac:spMk id="3" creationId="{1912C239-3567-5FA6-5B82-CF9BF5A1AB9B}"/>
          </ac:spMkLst>
        </pc:spChg>
        <pc:spChg chg="mod">
          <ac:chgData name="Yi-Fan Wang" userId="cb637429-180f-4e5d-92c9-bd6101b7c2d4" providerId="ADAL" clId="{F4C162A5-414F-443E-85AC-8648C120D137}" dt="2026-04-05T07:56:54.407" v="804" actId="20577"/>
          <ac:spMkLst>
            <pc:docMk/>
            <pc:sldMk cId="2815805758" sldId="334"/>
            <ac:spMk id="4" creationId="{4C91DAE3-7993-95AC-12F0-46FF2881EF31}"/>
          </ac:spMkLst>
        </pc:spChg>
        <pc:spChg chg="mod">
          <ac:chgData name="Yi-Fan Wang" userId="cb637429-180f-4e5d-92c9-bd6101b7c2d4" providerId="ADAL" clId="{F4C162A5-414F-443E-85AC-8648C120D137}" dt="2026-04-05T20:24:18.193" v="2106" actId="20577"/>
          <ac:spMkLst>
            <pc:docMk/>
            <pc:sldMk cId="2815805758" sldId="334"/>
            <ac:spMk id="5" creationId="{78293EF1-2E0C-A20C-9EB5-DFC7B6EA2710}"/>
          </ac:spMkLst>
        </pc:spChg>
        <pc:picChg chg="add mod">
          <ac:chgData name="Yi-Fan Wang" userId="cb637429-180f-4e5d-92c9-bd6101b7c2d4" providerId="ADAL" clId="{F4C162A5-414F-443E-85AC-8648C120D137}" dt="2026-04-05T09:21:40.152" v="1231" actId="1076"/>
          <ac:picMkLst>
            <pc:docMk/>
            <pc:sldMk cId="2815805758" sldId="334"/>
            <ac:picMk id="7" creationId="{62F338E2-0483-7FB5-B8B4-1A708A260D23}"/>
          </ac:picMkLst>
        </pc:picChg>
      </pc:sldChg>
      <pc:sldChg chg="modSp new mod">
        <pc:chgData name="Yi-Fan Wang" userId="cb637429-180f-4e5d-92c9-bd6101b7c2d4" providerId="ADAL" clId="{F4C162A5-414F-443E-85AC-8648C120D137}" dt="2026-04-05T20:24:23.153" v="2108" actId="20577"/>
        <pc:sldMkLst>
          <pc:docMk/>
          <pc:sldMk cId="514344898" sldId="335"/>
        </pc:sldMkLst>
        <pc:spChg chg="mod">
          <ac:chgData name="Yi-Fan Wang" userId="cb637429-180f-4e5d-92c9-bd6101b7c2d4" providerId="ADAL" clId="{F4C162A5-414F-443E-85AC-8648C120D137}" dt="2026-04-05T10:00:41.327" v="1751" actId="20577"/>
          <ac:spMkLst>
            <pc:docMk/>
            <pc:sldMk cId="514344898" sldId="335"/>
            <ac:spMk id="3" creationId="{397A94A4-915D-A58F-F91E-0D8016AD651B}"/>
          </ac:spMkLst>
        </pc:spChg>
        <pc:spChg chg="mod">
          <ac:chgData name="Yi-Fan Wang" userId="cb637429-180f-4e5d-92c9-bd6101b7c2d4" providerId="ADAL" clId="{F4C162A5-414F-443E-85AC-8648C120D137}" dt="2026-04-05T07:57:05.521" v="814" actId="20577"/>
          <ac:spMkLst>
            <pc:docMk/>
            <pc:sldMk cId="514344898" sldId="335"/>
            <ac:spMk id="4" creationId="{A6AB353F-A139-86DE-5E83-F155019B0EC2}"/>
          </ac:spMkLst>
        </pc:spChg>
        <pc:spChg chg="mod">
          <ac:chgData name="Yi-Fan Wang" userId="cb637429-180f-4e5d-92c9-bd6101b7c2d4" providerId="ADAL" clId="{F4C162A5-414F-443E-85AC-8648C120D137}" dt="2026-04-05T20:24:23.153" v="2108" actId="20577"/>
          <ac:spMkLst>
            <pc:docMk/>
            <pc:sldMk cId="514344898" sldId="335"/>
            <ac:spMk id="5" creationId="{9714CEE9-5232-13A0-BDDD-5C5338466E55}"/>
          </ac:spMkLst>
        </pc:spChg>
      </pc:sldChg>
      <pc:sldChg chg="addSp delSp new del mod modShow">
        <pc:chgData name="Yi-Fan Wang" userId="cb637429-180f-4e5d-92c9-bd6101b7c2d4" providerId="ADAL" clId="{F4C162A5-414F-443E-85AC-8648C120D137}" dt="2026-04-05T10:01:12.154" v="1752" actId="47"/>
        <pc:sldMkLst>
          <pc:docMk/>
          <pc:sldMk cId="906062855" sldId="336"/>
        </pc:sldMkLst>
        <pc:picChg chg="add del">
          <ac:chgData name="Yi-Fan Wang" userId="cb637429-180f-4e5d-92c9-bd6101b7c2d4" providerId="ADAL" clId="{F4C162A5-414F-443E-85AC-8648C120D137}" dt="2026-04-05T08:10:13.169" v="861" actId="22"/>
          <ac:picMkLst>
            <pc:docMk/>
            <pc:sldMk cId="906062855" sldId="336"/>
            <ac:picMk id="7" creationId="{96DB2493-62C0-62A6-95F4-C3D3B8B08B4B}"/>
          </ac:picMkLst>
        </pc:picChg>
      </pc:sldChg>
      <pc:sldChg chg="addSp delSp modSp new mod ord modNotesTx">
        <pc:chgData name="Yi-Fan Wang" userId="cb637429-180f-4e5d-92c9-bd6101b7c2d4" providerId="ADAL" clId="{F4C162A5-414F-443E-85AC-8648C120D137}" dt="2026-04-06T01:54:49.552" v="2222" actId="1076"/>
        <pc:sldMkLst>
          <pc:docMk/>
          <pc:sldMk cId="1550968041" sldId="337"/>
        </pc:sldMkLst>
        <pc:spChg chg="mod">
          <ac:chgData name="Yi-Fan Wang" userId="cb637429-180f-4e5d-92c9-bd6101b7c2d4" providerId="ADAL" clId="{F4C162A5-414F-443E-85AC-8648C120D137}" dt="2026-04-05T09:45:10.943" v="1660" actId="20577"/>
          <ac:spMkLst>
            <pc:docMk/>
            <pc:sldMk cId="1550968041" sldId="337"/>
            <ac:spMk id="3" creationId="{297EA666-B270-DF2A-E708-76F9FF8163AA}"/>
          </ac:spMkLst>
        </pc:spChg>
        <pc:spChg chg="mod">
          <ac:chgData name="Yi-Fan Wang" userId="cb637429-180f-4e5d-92c9-bd6101b7c2d4" providerId="ADAL" clId="{F4C162A5-414F-443E-85AC-8648C120D137}" dt="2026-04-05T09:34:22.003" v="1389" actId="20577"/>
          <ac:spMkLst>
            <pc:docMk/>
            <pc:sldMk cId="1550968041" sldId="337"/>
            <ac:spMk id="4" creationId="{135693F1-2687-94E7-40A4-67F809341CC0}"/>
          </ac:spMkLst>
        </pc:spChg>
        <pc:spChg chg="mod">
          <ac:chgData name="Yi-Fan Wang" userId="cb637429-180f-4e5d-92c9-bd6101b7c2d4" providerId="ADAL" clId="{F4C162A5-414F-443E-85AC-8648C120D137}" dt="2026-04-05T20:24:20.644" v="2107" actId="20577"/>
          <ac:spMkLst>
            <pc:docMk/>
            <pc:sldMk cId="1550968041" sldId="337"/>
            <ac:spMk id="5" creationId="{B4FFA86F-B204-9C53-6C0B-FA688D5B26D7}"/>
          </ac:spMkLst>
        </pc:spChg>
        <pc:picChg chg="add del mod">
          <ac:chgData name="Yi-Fan Wang" userId="cb637429-180f-4e5d-92c9-bd6101b7c2d4" providerId="ADAL" clId="{F4C162A5-414F-443E-85AC-8648C120D137}" dt="2026-04-06T01:54:38.720" v="2218" actId="478"/>
          <ac:picMkLst>
            <pc:docMk/>
            <pc:sldMk cId="1550968041" sldId="337"/>
            <ac:picMk id="7" creationId="{8D839096-8E7F-8631-7C61-1309E82A61BD}"/>
          </ac:picMkLst>
        </pc:picChg>
        <pc:picChg chg="add mod">
          <ac:chgData name="Yi-Fan Wang" userId="cb637429-180f-4e5d-92c9-bd6101b7c2d4" providerId="ADAL" clId="{F4C162A5-414F-443E-85AC-8648C120D137}" dt="2026-04-06T01:54:49.552" v="2222" actId="1076"/>
          <ac:picMkLst>
            <pc:docMk/>
            <pc:sldMk cId="1550968041" sldId="337"/>
            <ac:picMk id="1026" creationId="{2DAE5095-A251-6684-AE03-FA42BF236FDF}"/>
          </ac:picMkLst>
        </pc:picChg>
      </pc:sldChg>
      <pc:sldChg chg="modSp new del mod">
        <pc:chgData name="Yi-Fan Wang" userId="cb637429-180f-4e5d-92c9-bd6101b7c2d4" providerId="ADAL" clId="{F4C162A5-414F-443E-85AC-8648C120D137}" dt="2026-04-05T09:52:51.225" v="1696" actId="47"/>
        <pc:sldMkLst>
          <pc:docMk/>
          <pc:sldMk cId="743411512" sldId="338"/>
        </pc:sldMkLst>
        <pc:spChg chg="mod">
          <ac:chgData name="Yi-Fan Wang" userId="cb637429-180f-4e5d-92c9-bd6101b7c2d4" providerId="ADAL" clId="{F4C162A5-414F-443E-85AC-8648C120D137}" dt="2026-04-05T09:49:56.569" v="1676" actId="20577"/>
          <ac:spMkLst>
            <pc:docMk/>
            <pc:sldMk cId="743411512" sldId="338"/>
            <ac:spMk id="3" creationId="{F016F729-9165-0881-1AFE-A26C8C3BA40A}"/>
          </ac:spMkLst>
        </pc:spChg>
        <pc:spChg chg="mod">
          <ac:chgData name="Yi-Fan Wang" userId="cb637429-180f-4e5d-92c9-bd6101b7c2d4" providerId="ADAL" clId="{F4C162A5-414F-443E-85AC-8648C120D137}" dt="2026-04-05T08:16:26.905" v="909" actId="20577"/>
          <ac:spMkLst>
            <pc:docMk/>
            <pc:sldMk cId="743411512" sldId="338"/>
            <ac:spMk id="4" creationId="{FB804BD1-588C-557A-4112-FE70B046ADAE}"/>
          </ac:spMkLst>
        </pc:spChg>
      </pc:sldChg>
      <pc:sldChg chg="addSp modSp new del mod">
        <pc:chgData name="Yi-Fan Wang" userId="cb637429-180f-4e5d-92c9-bd6101b7c2d4" providerId="ADAL" clId="{F4C162A5-414F-443E-85AC-8648C120D137}" dt="2026-04-05T09:18:58.517" v="1217" actId="47"/>
        <pc:sldMkLst>
          <pc:docMk/>
          <pc:sldMk cId="1654913432" sldId="339"/>
        </pc:sldMkLst>
        <pc:spChg chg="mod">
          <ac:chgData name="Yi-Fan Wang" userId="cb637429-180f-4e5d-92c9-bd6101b7c2d4" providerId="ADAL" clId="{F4C162A5-414F-443E-85AC-8648C120D137}" dt="2026-04-05T09:00:47.466" v="1003" actId="20577"/>
          <ac:spMkLst>
            <pc:docMk/>
            <pc:sldMk cId="1654913432" sldId="339"/>
            <ac:spMk id="3" creationId="{78F27BC4-7DF9-F135-E56A-54198BE6EE71}"/>
          </ac:spMkLst>
        </pc:spChg>
        <pc:spChg chg="mod">
          <ac:chgData name="Yi-Fan Wang" userId="cb637429-180f-4e5d-92c9-bd6101b7c2d4" providerId="ADAL" clId="{F4C162A5-414F-443E-85AC-8648C120D137}" dt="2026-04-05T08:59:39.986" v="941" actId="20577"/>
          <ac:spMkLst>
            <pc:docMk/>
            <pc:sldMk cId="1654913432" sldId="339"/>
            <ac:spMk id="4" creationId="{8F678C41-75C3-A8BB-2312-CB6C5CCFDAB4}"/>
          </ac:spMkLst>
        </pc:spChg>
        <pc:spChg chg="add mod">
          <ac:chgData name="Yi-Fan Wang" userId="cb637429-180f-4e5d-92c9-bd6101b7c2d4" providerId="ADAL" clId="{F4C162A5-414F-443E-85AC-8648C120D137}" dt="2026-04-05T09:01:12.916" v="1007" actId="1076"/>
          <ac:spMkLst>
            <pc:docMk/>
            <pc:sldMk cId="1654913432" sldId="339"/>
            <ac:spMk id="6" creationId="{B68B423A-4391-ADF4-E377-E4C1CF212CF0}"/>
          </ac:spMkLst>
        </pc:spChg>
        <pc:spChg chg="add mod">
          <ac:chgData name="Yi-Fan Wang" userId="cb637429-180f-4e5d-92c9-bd6101b7c2d4" providerId="ADAL" clId="{F4C162A5-414F-443E-85AC-8648C120D137}" dt="2026-04-05T09:01:07.624" v="1006" actId="1076"/>
          <ac:spMkLst>
            <pc:docMk/>
            <pc:sldMk cId="1654913432" sldId="339"/>
            <ac:spMk id="7" creationId="{5360A5E5-C4EA-A79A-6BA9-5B26FE885F81}"/>
          </ac:spMkLst>
        </pc:spChg>
        <pc:picChg chg="add mod">
          <ac:chgData name="Yi-Fan Wang" userId="cb637429-180f-4e5d-92c9-bd6101b7c2d4" providerId="ADAL" clId="{F4C162A5-414F-443E-85AC-8648C120D137}" dt="2026-04-05T09:01:27.814" v="1011" actId="1076"/>
          <ac:picMkLst>
            <pc:docMk/>
            <pc:sldMk cId="1654913432" sldId="339"/>
            <ac:picMk id="8" creationId="{B2EAE955-5D39-D663-F5F0-3B47F07AC626}"/>
          </ac:picMkLst>
        </pc:picChg>
        <pc:picChg chg="add mod">
          <ac:chgData name="Yi-Fan Wang" userId="cb637429-180f-4e5d-92c9-bd6101b7c2d4" providerId="ADAL" clId="{F4C162A5-414F-443E-85AC-8648C120D137}" dt="2026-04-05T09:01:52.525" v="1015" actId="1076"/>
          <ac:picMkLst>
            <pc:docMk/>
            <pc:sldMk cId="1654913432" sldId="339"/>
            <ac:picMk id="9" creationId="{86A19BDD-FFAC-650D-E0EC-486A5F35C1E4}"/>
          </ac:picMkLst>
        </pc:picChg>
        <pc:picChg chg="add mod">
          <ac:chgData name="Yi-Fan Wang" userId="cb637429-180f-4e5d-92c9-bd6101b7c2d4" providerId="ADAL" clId="{F4C162A5-414F-443E-85AC-8648C120D137}" dt="2026-04-05T09:02:38.296" v="1020" actId="1076"/>
          <ac:picMkLst>
            <pc:docMk/>
            <pc:sldMk cId="1654913432" sldId="339"/>
            <ac:picMk id="10" creationId="{C24BE7E1-4106-66E4-37EB-DF226E36FA9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F30F882-06F4-444D-B747-877444043E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AD98930-E66E-5764-D102-7C0215F0A7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F3ABB-A7BE-40F7-AC7E-17E3A328DBF5}" type="datetimeFigureOut">
              <a:rPr lang="zh-TW" altLang="en-US" smtClean="0"/>
              <a:t>2026/4/5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1BDBF15-97B1-B3F0-8117-A51EDC039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6084A8-DBBD-884A-2111-C453755BC5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98B9D-6C2E-42B2-9570-AF2D2AC47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998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Atomic Force Microscopy, or AFM, is a technique used to observe and measure the </a:t>
            </a:r>
            <a:r>
              <a:rPr lang="en-US" altLang="zh-TW" b="1" dirty="0"/>
              <a:t>surface topography of materials at the nanoscale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One key advantage of AFM is that it provides a </a:t>
            </a:r>
            <a:r>
              <a:rPr lang="en-US" altLang="zh-TW" b="1" dirty="0"/>
              <a:t>true three-dimensional surface profile</a:t>
            </a:r>
            <a:r>
              <a:rPr lang="en-US" altLang="zh-TW" dirty="0"/>
              <a:t>, unlike many other microscopy techniques.</a:t>
            </a:r>
          </a:p>
          <a:p>
            <a:r>
              <a:rPr lang="en-US" altLang="zh-TW" dirty="0"/>
              <a:t>It can operate in different environments, including </a:t>
            </a:r>
            <a:r>
              <a:rPr lang="en-US" altLang="zh-TW" b="1" dirty="0"/>
              <a:t>air and liquid</a:t>
            </a:r>
            <a:r>
              <a:rPr lang="en-US" altLang="zh-TW" dirty="0"/>
              <a:t>, which makes it suitable for a wide range of applications, especially in biology and soft materials like human cells.</a:t>
            </a:r>
          </a:p>
          <a:p>
            <a:r>
              <a:rPr lang="en-US" altLang="zh-TW" dirty="0"/>
              <a:t>Another important advantage is that AFM can measure </a:t>
            </a:r>
            <a:r>
              <a:rPr lang="en-US" altLang="zh-TW" b="1" dirty="0"/>
              <a:t>both conductive and insulating materials</a:t>
            </a:r>
            <a:r>
              <a:rPr lang="en-US" altLang="zh-TW" dirty="0"/>
              <a:t>, which overcomes a major limitation of techniques like scanning tunneling microscopy.</a:t>
            </a:r>
          </a:p>
          <a:p>
            <a:r>
              <a:rPr lang="en-US" altLang="zh-TW" dirty="0"/>
              <a:t>Because of these capabilities, AFM is widely used in fields such as </a:t>
            </a:r>
            <a:r>
              <a:rPr lang="en-US" altLang="zh-TW" b="1" dirty="0"/>
              <a:t>semiconductor characterization, nanotechnology, and biomaterials research</a:t>
            </a:r>
            <a:r>
              <a:rPr lang="en-US" altLang="zh-TW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slide shows the key components of AFM and how they work together. The key idea is that AFM converts very small forces between the tip and the surface into a measurable 3D topography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tip &amp; sample</a:t>
            </a:r>
            <a:endParaRPr lang="en-US" altLang="zh-TW" dirty="0"/>
          </a:p>
          <a:p>
            <a:r>
              <a:rPr lang="en-US" altLang="zh-TW" dirty="0"/>
              <a:t>The AFM sensor is a </a:t>
            </a:r>
            <a:r>
              <a:rPr lang="en-US" altLang="zh-TW" b="1" dirty="0"/>
              <a:t>cantilever with a very sharp tip at its free end</a:t>
            </a:r>
            <a:r>
              <a:rPr lang="en-US" altLang="zh-TW" dirty="0"/>
              <a:t>, typically with a radius on the order of nanometers.</a:t>
            </a:r>
          </a:p>
          <a:p>
            <a:r>
              <a:rPr lang="en-US" altLang="zh-TW" dirty="0"/>
              <a:t>As the tip scans across the surface and gets very close, it experiences nanoscale interaction forces, such as </a:t>
            </a:r>
            <a:r>
              <a:rPr lang="en-US" altLang="zh-TW" b="1" dirty="0"/>
              <a:t>van der Waals attraction or short-range repulsive forces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These forces are extremely small, usually in the nano-Newton range, but they are enough to influence the motion of the tip.</a:t>
            </a:r>
          </a:p>
          <a:p>
            <a:endParaRPr lang="en-US" altLang="zh-TW" b="1" dirty="0"/>
          </a:p>
          <a:p>
            <a:r>
              <a:rPr lang="en-US" altLang="zh-TW" b="1" dirty="0"/>
              <a:t>Cantilever</a:t>
            </a:r>
          </a:p>
          <a:p>
            <a:r>
              <a:rPr lang="en-US" altLang="zh-TW" dirty="0"/>
              <a:t>These interaction forces cause the tip to move, which leads to </a:t>
            </a:r>
            <a:r>
              <a:rPr lang="en-US" altLang="zh-TW" b="1" dirty="0"/>
              <a:t>bending or deflection of the cantilever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You can think of the cantilever as a very small spring.</a:t>
            </a:r>
          </a:p>
          <a:p>
            <a:r>
              <a:rPr lang="en-US" altLang="zh-TW" dirty="0"/>
              <a:t>Using Hooke’s law, the force can be related to deflection through the stiffness of the cantilever.</a:t>
            </a:r>
          </a:p>
          <a:p>
            <a:r>
              <a:rPr lang="en-US" altLang="zh-TW" dirty="0"/>
              <a:t>This is why selecting the right cantilever stiffness is important—too stiff and you lose sensitivity, too soft and it becomes unstable.</a:t>
            </a:r>
          </a:p>
          <a:p>
            <a:endParaRPr lang="en-US" altLang="zh-TW" dirty="0"/>
          </a:p>
          <a:p>
            <a:r>
              <a:rPr lang="en-US" altLang="zh-TW" b="1" dirty="0"/>
              <a:t>laser &amp; photodetector</a:t>
            </a:r>
          </a:p>
          <a:p>
            <a:r>
              <a:rPr lang="en-US" altLang="zh-TW" dirty="0"/>
              <a:t>To measure this tiny deflection, AFM uses an </a:t>
            </a:r>
            <a:r>
              <a:rPr lang="en-US" altLang="zh-TW" b="1" dirty="0"/>
              <a:t>optical detection system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A laser beam is focused onto the back of the cantilever and reflected onto a photodetector</a:t>
            </a:r>
          </a:p>
          <a:p>
            <a:r>
              <a:rPr lang="en-US" altLang="zh-TW" dirty="0"/>
              <a:t>When the cantilever bends, even by a very small amount, the reflected laser spot shifts on the detector.</a:t>
            </a:r>
          </a:p>
          <a:p>
            <a:r>
              <a:rPr lang="en-US" altLang="zh-TW" dirty="0"/>
              <a:t>This shift is converted into an electrical signal, which represents the cantilever deflection.</a:t>
            </a:r>
          </a:p>
          <a:p>
            <a:r>
              <a:rPr lang="en-US" altLang="zh-TW" dirty="0"/>
              <a:t>This optical lever method amplifies very small motions, allowing AFM to detect sub-nanometer changes.</a:t>
            </a:r>
          </a:p>
          <a:p>
            <a:endParaRPr lang="en-US" altLang="zh-TW" dirty="0"/>
          </a:p>
          <a:p>
            <a:r>
              <a:rPr lang="en-US" altLang="zh-TW" b="1" dirty="0"/>
              <a:t>piezo actuator (Z movement)</a:t>
            </a:r>
            <a:endParaRPr lang="en-US" altLang="zh-TW" dirty="0"/>
          </a:p>
          <a:p>
            <a:r>
              <a:rPr lang="en-US" altLang="zh-TW" dirty="0"/>
              <a:t>At the same time, </a:t>
            </a:r>
            <a:r>
              <a:rPr lang="en-US" altLang="zh-TW" b="1" dirty="0"/>
              <a:t>piezoelectric actuators</a:t>
            </a:r>
            <a:r>
              <a:rPr lang="en-US" altLang="zh-TW" dirty="0"/>
              <a:t> precisely control the position of the tip or sample in the x, y, and z directions.</a:t>
            </a:r>
          </a:p>
          <a:p>
            <a:r>
              <a:rPr lang="en-US" altLang="zh-TW" dirty="0"/>
              <a:t>The scanner moves the tip across the surface to build up an image, while continuously adjusting the z-position.</a:t>
            </a:r>
          </a:p>
          <a:p>
            <a:r>
              <a:rPr lang="en-US" altLang="zh-TW" dirty="0"/>
              <a:t>The goal is to maintain a </a:t>
            </a:r>
            <a:r>
              <a:rPr lang="en-US" altLang="zh-TW" b="1" dirty="0"/>
              <a:t>constant interaction force</a:t>
            </a:r>
            <a:r>
              <a:rPr lang="en-US" altLang="zh-TW" dirty="0"/>
              <a:t> between the tip and the sample</a:t>
            </a:r>
          </a:p>
          <a:p>
            <a:endParaRPr lang="en-US" altLang="zh-TW" dirty="0"/>
          </a:p>
          <a:p>
            <a:r>
              <a:rPr lang="en-US" altLang="zh-TW" b="1" dirty="0"/>
              <a:t>controller &amp; data</a:t>
            </a:r>
            <a:endParaRPr lang="en-US" altLang="zh-TW" dirty="0"/>
          </a:p>
          <a:p>
            <a:r>
              <a:rPr lang="en-US" altLang="zh-TW" dirty="0"/>
              <a:t>A feedback control system monitors the deflection signal and adjusts the z-position in real time.</a:t>
            </a:r>
          </a:p>
          <a:p>
            <a:r>
              <a:rPr lang="en-US" altLang="zh-TW" dirty="0"/>
              <a:t>The amount of movement required to maintain constant force is recorded as height data.</a:t>
            </a:r>
          </a:p>
          <a:p>
            <a:r>
              <a:rPr lang="en-US" altLang="zh-TW" dirty="0"/>
              <a:t>By scanning across the surface point by point, AFM reconstructs a </a:t>
            </a:r>
            <a:r>
              <a:rPr lang="en-US" altLang="zh-TW" b="1" dirty="0"/>
              <a:t>3D surface topography map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b="1" dirty="0"/>
              <a:t>So overall, AFM converts tiny tip–sample forces into cantilever deflection, and then into a measurable height profile of the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AFM mainly operates in three modes: </a:t>
            </a:r>
            <a:r>
              <a:rPr lang="en-US" altLang="zh-TW" b="1" dirty="0"/>
              <a:t>contact mode, tapping mode, and non-contact mode</a:t>
            </a:r>
            <a:r>
              <a:rPr lang="en-US" altLang="zh-TW" dirty="0"/>
              <a:t>. Each mode represents a different way the tip interacts with the sample.</a:t>
            </a:r>
          </a:p>
          <a:p>
            <a:endParaRPr lang="en-US" altLang="zh-TW" dirty="0"/>
          </a:p>
          <a:p>
            <a:r>
              <a:rPr lang="en-US" altLang="zh-TW" b="1" dirty="0"/>
              <a:t>Contact Mode </a:t>
            </a:r>
          </a:p>
          <a:p>
            <a:r>
              <a:rPr lang="en-US" altLang="zh-TW" dirty="0"/>
              <a:t>In contact mode, the tip is in continuous contact with the surface.</a:t>
            </a:r>
          </a:p>
          <a:p>
            <a:r>
              <a:rPr lang="en-US" altLang="zh-TW" dirty="0"/>
              <a:t>This allows for </a:t>
            </a:r>
            <a:r>
              <a:rPr lang="en-US" altLang="zh-TW" b="1" dirty="0"/>
              <a:t>high-resolution measurements</a:t>
            </a:r>
            <a:r>
              <a:rPr lang="en-US" altLang="zh-TW" dirty="0"/>
              <a:t>, because the interaction is direct and stable.</a:t>
            </a:r>
          </a:p>
          <a:p>
            <a:r>
              <a:rPr lang="en-US" altLang="zh-TW" dirty="0"/>
              <a:t>However, the downside is that lateral forces can </a:t>
            </a:r>
            <a:r>
              <a:rPr lang="en-US" altLang="zh-TW" b="1" dirty="0"/>
              <a:t>damage the sample</a:t>
            </a:r>
            <a:r>
              <a:rPr lang="en-US" altLang="zh-TW" dirty="0"/>
              <a:t>, especially for soft materials like polymers or biological samples.</a:t>
            </a:r>
          </a:p>
          <a:p>
            <a:r>
              <a:rPr lang="en-US" altLang="zh-TW" dirty="0"/>
              <a:t>So this mode is mainly used for </a:t>
            </a:r>
            <a:r>
              <a:rPr lang="en-US" altLang="zh-TW" b="1" dirty="0"/>
              <a:t>hard surfaces</a:t>
            </a:r>
            <a:r>
              <a:rPr lang="en-US" altLang="zh-TW" dirty="0"/>
              <a:t>, such as metals or semiconductors.</a:t>
            </a:r>
          </a:p>
          <a:p>
            <a:endParaRPr lang="en-US" altLang="zh-TW" dirty="0"/>
          </a:p>
          <a:p>
            <a:r>
              <a:rPr lang="en-US" altLang="zh-TW" b="1" dirty="0"/>
              <a:t>Tapping Mode </a:t>
            </a:r>
          </a:p>
          <a:p>
            <a:r>
              <a:rPr lang="en-US" altLang="zh-TW" dirty="0"/>
              <a:t>In tapping mode, the cantilever oscillates and the tip </a:t>
            </a:r>
            <a:r>
              <a:rPr lang="en-US" altLang="zh-TW" b="1" dirty="0"/>
              <a:t>intermittently touches the surface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This significantly reduces lateral forces, so there is </a:t>
            </a:r>
            <a:r>
              <a:rPr lang="en-US" altLang="zh-TW" b="1" dirty="0"/>
              <a:t>less damage to the sample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Because of this, tapping mode is widely used to image </a:t>
            </a:r>
            <a:r>
              <a:rPr lang="en-US" altLang="zh-TW" b="1" dirty="0"/>
              <a:t>soft materials and molecular structures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It also works well in air, making it the </a:t>
            </a:r>
            <a:r>
              <a:rPr lang="en-US" altLang="zh-TW" b="1" dirty="0"/>
              <a:t>most commonly used mode in practice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b="1" dirty="0"/>
              <a:t>Non-contact Mode </a:t>
            </a:r>
          </a:p>
          <a:p>
            <a:r>
              <a:rPr lang="en-US" altLang="zh-TW" dirty="0"/>
              <a:t>In non-contact mode, the tip does not touch the surface at all and only interacts through weak attractive forces.</a:t>
            </a:r>
          </a:p>
          <a:p>
            <a:r>
              <a:rPr lang="en-US" altLang="zh-TW" dirty="0"/>
              <a:t>This avoids damage completely and is advantageous for </a:t>
            </a:r>
            <a:r>
              <a:rPr lang="en-US" altLang="zh-TW" b="1" dirty="0"/>
              <a:t>very delicate samples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However, the signal is relatively weak and can be unstable, especially in ambient conditions, so the resolution is often lower.</a:t>
            </a:r>
          </a:p>
          <a:p>
            <a:endParaRPr lang="en-US" altLang="zh-TW" dirty="0"/>
          </a:p>
          <a:p>
            <a:r>
              <a:rPr lang="en-US" altLang="zh-TW" dirty="0"/>
              <a:t>So overall, contact mode provides high resolution but risks damage, non-contact mode avoids damage but has weaker signals, and tapping mode offers the best balance between resolution and sample safety.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ultra nanocrystal-line diamond (UNCD)</a:t>
            </a:r>
          </a:p>
          <a:p>
            <a:r>
              <a:rPr lang="en-US" altLang="zh-TW" dirty="0"/>
              <a:t>The “force” here refers to the tip–sample interaction force between the AFM tip and the surface, measured in nano-Newtons (</a:t>
            </a:r>
            <a:r>
              <a:rPr lang="en-US" altLang="zh-TW" dirty="0" err="1"/>
              <a:t>nN</a:t>
            </a:r>
            <a:r>
              <a:rPr lang="en-US" altLang="zh-TW" dirty="0"/>
              <a:t>).</a:t>
            </a:r>
          </a:p>
          <a:p>
            <a:r>
              <a:rPr lang="en-US" altLang="zh-TW" dirty="0"/>
              <a:t>AFM scans a </a:t>
            </a:r>
            <a:r>
              <a:rPr lang="en-US" altLang="zh-TW" i="1" dirty="0"/>
              <a:t>microscale area</a:t>
            </a:r>
            <a:r>
              <a:rPr lang="en-US" altLang="zh-TW" dirty="0"/>
              <a:t> but measures </a:t>
            </a:r>
            <a:r>
              <a:rPr lang="en-US" altLang="zh-TW" i="1" dirty="0"/>
              <a:t>nanoscale features</a:t>
            </a:r>
            <a:r>
              <a:rPr lang="en-US" altLang="zh-TW" dirty="0"/>
              <a:t> within that area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5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Despite its high resolution, AFM has several important limitations.”</a:t>
            </a:r>
          </a:p>
          <a:p>
            <a:endParaRPr lang="en-US" altLang="zh-TW" b="1" dirty="0"/>
          </a:p>
          <a:p>
            <a:r>
              <a:rPr lang="en-US" altLang="zh-TW" b="1" dirty="0"/>
              <a:t>Scan range / height </a:t>
            </a:r>
          </a:p>
          <a:p>
            <a:r>
              <a:rPr lang="en-US" altLang="zh-TW" dirty="0"/>
              <a:t>First, AFM has a </a:t>
            </a:r>
            <a:r>
              <a:rPr lang="en-US" altLang="zh-TW" b="1" dirty="0"/>
              <a:t>limited scanning range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maximum scan area is typically around </a:t>
            </a:r>
            <a:r>
              <a:rPr lang="en-US" altLang="zh-TW" b="1" dirty="0"/>
              <a:t>150 by 150 micrometers</a:t>
            </a:r>
            <a:r>
              <a:rPr lang="en-US" altLang="zh-TW" dirty="0"/>
              <a:t>, and the vertical range is about </a:t>
            </a:r>
            <a:r>
              <a:rPr lang="en-US" altLang="zh-TW" b="1" dirty="0"/>
              <a:t>10 to 20 micrometers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This is because AFM relies on piezoelectric actuators, which provide very high precision but only over a small range.</a:t>
            </a:r>
          </a:p>
          <a:p>
            <a:r>
              <a:rPr lang="en-US" altLang="zh-TW" dirty="0"/>
              <a:t>So AFM is excellent for nanoscale detail, but not suitable for large-area imaging.</a:t>
            </a:r>
          </a:p>
          <a:p>
            <a:endParaRPr lang="en-US" altLang="zh-TW" dirty="0"/>
          </a:p>
          <a:p>
            <a:r>
              <a:rPr lang="en-US" altLang="zh-TW" b="1" dirty="0"/>
              <a:t>Scanning speed</a:t>
            </a:r>
          </a:p>
          <a:p>
            <a:r>
              <a:rPr lang="en-US" altLang="zh-TW" dirty="0"/>
              <a:t>Second, AFM is relatively </a:t>
            </a:r>
            <a:r>
              <a:rPr lang="en-US" altLang="zh-TW" b="1" dirty="0"/>
              <a:t>slow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It scans the surface point by point, unlike optical or electron microscopy which can capture images much faster.</a:t>
            </a:r>
          </a:p>
          <a:p>
            <a:r>
              <a:rPr lang="en-US" altLang="zh-TW" dirty="0"/>
              <a:t>This makes AFM less suitable for real-time imaging or large datasets.</a:t>
            </a:r>
          </a:p>
          <a:p>
            <a:endParaRPr lang="en-US" altLang="zh-TW" dirty="0"/>
          </a:p>
          <a:p>
            <a:r>
              <a:rPr lang="en-US" altLang="zh-TW" b="1" dirty="0"/>
              <a:t>Probe dependency</a:t>
            </a:r>
          </a:p>
          <a:p>
            <a:r>
              <a:rPr lang="en-US" altLang="zh-TW" dirty="0"/>
              <a:t>Third, AFM performance is highly dependent on the </a:t>
            </a:r>
            <a:r>
              <a:rPr lang="en-US" altLang="zh-TW" b="1" dirty="0"/>
              <a:t>probe condition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tip can wear out over time and become rounded, which reduces resolution and distorts the measured surface.</a:t>
            </a:r>
          </a:p>
          <a:p>
            <a:r>
              <a:rPr lang="en-US" altLang="zh-TW" dirty="0"/>
              <a:t>So maintaining a sharp and clean tip is critical for accurate measurements.</a:t>
            </a:r>
          </a:p>
          <a:p>
            <a:br>
              <a:rPr lang="en-US" altLang="zh-TW" dirty="0"/>
            </a:br>
            <a:r>
              <a:rPr lang="en-US" altLang="zh-TW" b="1" dirty="0"/>
              <a:t>Strong closing line</a:t>
            </a:r>
          </a:p>
          <a:p>
            <a:r>
              <a:rPr lang="en-US" altLang="zh-TW" dirty="0"/>
              <a:t>So overall, AFM involves a tradeoff: it provides extremely high resolution, but at the cost of limited scan size, slow speed, and sensitivity to probe condition.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2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D028EB-7200-454E-AC0A-0CB79EC73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194717-CDF3-FC46-B38F-83E0E33F8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017C75-35EC-1044-8DAC-DC446FEA3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61E4F3-DE48-D746-B279-443D65159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8A3F0E-172E-E944-8CB1-D8049CBD1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278E656-F1FD-F043-9AF4-4C15B323C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1435B5-4479-FC4B-AEB0-BB194C3D3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F2B520-A1F7-9548-B0A3-1A42C6F5A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3F245B-15E3-134D-9416-74785EC21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7EF9A7A-7D5D-EC4B-86DC-583C22DE3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807D18-A0BD-F342-89C6-5193898B5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A42E2BA-2963-0441-9EFB-86F2A0D58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198CA3-85C9-944D-AEAE-582CB3B41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F20DF1-A9A0-AF44-A1A9-11F95D7A1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D8B6A7-2BF7-C646-BC43-4B7999018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2167BB-58D9-A141-8E04-7F7C42E0F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616E27-55A5-0A4E-A048-4546895FA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724950-CC09-3A48-BE2F-71FBF06C0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hdr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bonet.org/wiki/atomic-force-microscopy/" TargetMode="External"/><Relationship Id="rId2" Type="http://schemas.openxmlformats.org/officeDocument/2006/relationships/hyperlink" Target="https://www.azooptics.com/Article.aspx?ArticleID=2083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2" y="1250900"/>
            <a:ext cx="8076635" cy="1360416"/>
          </a:xfrm>
        </p:spPr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Atomic Force Microscopy (AFM)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42" y="2629338"/>
            <a:ext cx="7454066" cy="12712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TW" sz="1800" dirty="0">
                <a:latin typeface="Acumin Pro Semibold"/>
                <a:ea typeface="微軟正黑體"/>
              </a:rPr>
              <a:t>ECE658 Discussion Presentation</a:t>
            </a:r>
          </a:p>
          <a:p>
            <a:r>
              <a:rPr lang="en-US" altLang="zh-TW" sz="1800" dirty="0">
                <a:latin typeface="Acumin Pro Semibold"/>
                <a:ea typeface="微軟正黑體"/>
              </a:rPr>
              <a:t>Name: Yi-Fan Wang</a:t>
            </a:r>
          </a:p>
          <a:p>
            <a:r>
              <a:rPr lang="en-US" altLang="zh-TW" sz="1800" dirty="0">
                <a:latin typeface="Acumin Pro Semibold"/>
                <a:ea typeface="微軟正黑體"/>
              </a:rPr>
              <a:t>Professor: </a:t>
            </a:r>
            <a:r>
              <a:rPr lang="en-US" altLang="zh-TW" sz="1800" dirty="0" err="1">
                <a:latin typeface="Acumin Pro Semibold"/>
                <a:ea typeface="微軟正黑體"/>
              </a:rPr>
              <a:t>Peide</a:t>
            </a:r>
            <a:r>
              <a:rPr lang="en-US" altLang="zh-TW" sz="1800" dirty="0">
                <a:latin typeface="Acumin Pro Semibold"/>
                <a:ea typeface="微軟正黑體"/>
              </a:rPr>
              <a:t> Ye</a:t>
            </a:r>
          </a:p>
          <a:p>
            <a:r>
              <a:rPr lang="en-US" altLang="zh-TW" sz="1800" dirty="0">
                <a:latin typeface="Acumin Pro Semibold"/>
                <a:ea typeface="微軟正黑體"/>
              </a:rPr>
              <a:t>Date: 04/06/26</a:t>
            </a:r>
          </a:p>
          <a:p>
            <a:endParaRPr lang="en-US" altLang="zh-TW" dirty="0">
              <a:latin typeface="Acumin Pro Semibold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E6E2B8-F1A8-4A1F-C69E-5EFBC3B9D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Nanoscale surface characterization tool</a:t>
            </a:r>
            <a:endParaRPr lang="zh-TW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B7F46D-80BD-B67F-1C2B-0BCA46D0B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cumin Pro" panose="020B0504020202020204"/>
              </a:rPr>
              <a:t>Used to observe and measure the </a:t>
            </a:r>
            <a:r>
              <a:rPr lang="en-US" altLang="zh-TW" sz="2000" b="1" dirty="0">
                <a:latin typeface="Acumin Pro" panose="020B0504020202020204"/>
              </a:rPr>
              <a:t>surface topography</a:t>
            </a:r>
            <a:r>
              <a:rPr lang="en-US" altLang="zh-TW" sz="2000" dirty="0">
                <a:latin typeface="Acumin Pro" panose="020B0504020202020204"/>
              </a:rPr>
              <a:t> of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cumin Pro" panose="020B0504020202020204"/>
              </a:rPr>
              <a:t>3D </a:t>
            </a:r>
            <a:r>
              <a:rPr lang="en-US" altLang="zh-TW" sz="2000" dirty="0"/>
              <a:t>surface profile </a:t>
            </a:r>
            <a:r>
              <a:rPr lang="en-US" altLang="zh-TW" sz="2000"/>
              <a:t>and works </a:t>
            </a:r>
            <a:r>
              <a:rPr lang="en-US" altLang="zh-TW" sz="2000" dirty="0"/>
              <a:t>in air/liquid</a:t>
            </a:r>
            <a:endParaRPr lang="en-US" altLang="zh-TW" sz="2000" dirty="0">
              <a:latin typeface="Acumin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cumin Pro" panose="020B0504020202020204"/>
              </a:rPr>
              <a:t>Can measure both conductive and insulating materials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B9ED3D-B16A-6036-2441-474DDF52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1026" name="Picture 2" descr="NP AFM Nano-Profiling Atomic Force Microscope for Research Application">
            <a:extLst>
              <a:ext uri="{FF2B5EF4-FFF2-40B4-BE49-F238E27FC236}">
                <a16:creationId xmlns:a16="http://schemas.microsoft.com/office/drawing/2014/main" id="{5157DB2E-D716-4244-54C1-2DD8B9A0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7" y="3123224"/>
            <a:ext cx="4412057" cy="30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omic force microscopes (AFM) | Quantum Design">
            <a:extLst>
              <a:ext uri="{FF2B5EF4-FFF2-40B4-BE49-F238E27FC236}">
                <a16:creationId xmlns:a16="http://schemas.microsoft.com/office/drawing/2014/main" id="{61BB8551-9731-8EAB-CEED-34CBE0A0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54" y="2991551"/>
            <a:ext cx="3467401" cy="34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5687B8C-6D85-EB29-15D7-9CE9223C53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61174" y="6295058"/>
            <a:ext cx="1339925" cy="323970"/>
          </a:xfrm>
        </p:spPr>
        <p:txBody>
          <a:bodyPr/>
          <a:lstStyle/>
          <a:p>
            <a:pPr algn="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381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330A5-2C0E-671E-7811-425A01808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Force-based sensing with optical deflection detection</a:t>
            </a:r>
            <a:endParaRPr lang="zh-TW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C114F-D89A-3C05-70F5-681E86B69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Sensing (Cantilever &amp; Tip)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Detecting (Laser &amp; photodetector)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Positioning (Piezoelectric actuator)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FFD4AF-22E0-16D8-0530-38085940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Principle of AFM</a:t>
            </a:r>
            <a:endParaRPr lang="zh-TW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30FDC-BD95-C663-D8D9-39F2247D52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 dirty="0"/>
              <a:t>3</a:t>
            </a:r>
          </a:p>
        </p:txBody>
      </p:sp>
      <p:pic>
        <p:nvPicPr>
          <p:cNvPr id="1026" name="Picture 2" descr="Atomic Force Microscopy - An Overview from Asylum Research">
            <a:extLst>
              <a:ext uri="{FF2B5EF4-FFF2-40B4-BE49-F238E27FC236}">
                <a16:creationId xmlns:a16="http://schemas.microsoft.com/office/drawing/2014/main" id="{DD1E1CBD-FF3D-97E6-90B6-614296968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2" y="2544913"/>
            <a:ext cx="8610369" cy="34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4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BAA97D-4298-5F3E-15D1-E944E444E5B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Tapping mode</a:t>
            </a:r>
          </a:p>
          <a:p>
            <a:pPr marL="0" indent="0">
              <a:buNone/>
            </a:pPr>
            <a:endParaRPr lang="en-US" altLang="zh-TW" b="1" dirty="0"/>
          </a:p>
          <a:p>
            <a:r>
              <a:rPr lang="en-US" altLang="zh-TW" dirty="0"/>
              <a:t>Less damage</a:t>
            </a:r>
          </a:p>
          <a:p>
            <a:r>
              <a:rPr lang="en-US" altLang="zh-TW" dirty="0"/>
              <a:t>Used to image the formation of molecules</a:t>
            </a:r>
          </a:p>
          <a:p>
            <a:r>
              <a:rPr lang="en-US" altLang="zh-TW" dirty="0"/>
              <a:t>Used for imaging in air</a:t>
            </a:r>
            <a:endParaRPr lang="zh-TW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AD565C-32AA-B987-D954-0D7E998A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Mode</a:t>
            </a:r>
            <a:endParaRPr lang="zh-TW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614CA8-E428-E0C0-808A-46787AD4D7F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Contact mode</a:t>
            </a:r>
          </a:p>
          <a:p>
            <a:pPr marL="0" indent="0">
              <a:buNone/>
            </a:pPr>
            <a:endParaRPr lang="en-US" altLang="zh-TW" b="1" dirty="0"/>
          </a:p>
          <a:p>
            <a:r>
              <a:rPr lang="en-US" altLang="zh-TW" dirty="0"/>
              <a:t>High-resolution</a:t>
            </a:r>
          </a:p>
          <a:p>
            <a:r>
              <a:rPr lang="en-US" altLang="zh-TW" dirty="0"/>
              <a:t>Sample can be damaged easily</a:t>
            </a:r>
          </a:p>
          <a:p>
            <a:r>
              <a:rPr lang="en-US" altLang="zh-TW" dirty="0"/>
              <a:t>Not good for soft material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E865AA-CC09-D9D0-4124-6EDDB2785783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Non-contact mode</a:t>
            </a:r>
          </a:p>
          <a:p>
            <a:pPr marL="0" indent="0">
              <a:buNone/>
            </a:pPr>
            <a:endParaRPr lang="en-US" altLang="zh-TW" b="1" dirty="0"/>
          </a:p>
          <a:p>
            <a:r>
              <a:rPr lang="en-US" altLang="zh-TW" dirty="0"/>
              <a:t>No damage</a:t>
            </a:r>
          </a:p>
          <a:p>
            <a:r>
              <a:rPr lang="en-US" altLang="zh-TW" dirty="0"/>
              <a:t>Advantageous for imaging soft samples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3B7DDF-1A41-2CA6-5047-48F9726DC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8F53-C235-E5D6-1EDB-C38D0C85B4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 dirty="0"/>
              <a:t>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4314B-9705-5F28-1FCD-BE321098B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81" b="7334"/>
          <a:stretch>
            <a:fillRect/>
          </a:stretch>
        </p:blipFill>
        <p:spPr>
          <a:xfrm>
            <a:off x="261816" y="4652467"/>
            <a:ext cx="2699831" cy="11484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599C1B-E889-2F23-3C1A-0F8FFF3D47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83" b="9030"/>
          <a:stretch>
            <a:fillRect/>
          </a:stretch>
        </p:blipFill>
        <p:spPr>
          <a:xfrm>
            <a:off x="3256663" y="4440326"/>
            <a:ext cx="2787545" cy="13606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4101DF-A4F3-3A63-94B4-0A9507804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871" y="4289608"/>
            <a:ext cx="2551945" cy="15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1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5FB4C-E5BE-A2E0-C8E1-114D0AAB1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2C239-3567-5FA6-5B82-CF9BF5A1AB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5178922"/>
            <a:ext cx="8450035" cy="884362"/>
          </a:xfrm>
        </p:spPr>
        <p:txBody>
          <a:bodyPr/>
          <a:lstStyle/>
          <a:p>
            <a:pPr algn="ctr"/>
            <a:r>
              <a:rPr lang="en-US" altLang="zh-TW" dirty="0">
                <a:latin typeface="Acumin Pro" panose="020B0504020202020204"/>
              </a:rPr>
              <a:t>(a–c) Titanium surface. (d–f) UNCD surface</a:t>
            </a:r>
          </a:p>
          <a:p>
            <a:pPr algn="ctr"/>
            <a:r>
              <a:rPr lang="en-US" altLang="zh-TW" dirty="0">
                <a:latin typeface="Acumin Pro" panose="020B0504020202020204"/>
              </a:rPr>
              <a:t>AFM images of polycrystalline surfaces under varying imaging forces (5nN, 25nN). Adapted from [1].</a:t>
            </a:r>
            <a:endParaRPr lang="zh-TW" altLang="en-US" dirty="0">
              <a:latin typeface="Acumin Pro" panose="020B05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1DAE3-7993-95AC-12F0-46FF2881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AFM Images</a:t>
            </a:r>
            <a:endParaRPr lang="zh-TW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3EF1-2E0C-A20C-9EB5-DFC7B6EA27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338E2-0483-7FB5-B8B4-1A708A260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69" y="1137171"/>
            <a:ext cx="6568626" cy="39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868CC-A0A1-70E7-AC63-6195C47018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A666-B270-DF2A-E708-76F9FF816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Maximum height on the order of 10-20 um and a maximum scanning area of approximately 150 x 150 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Scanning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Highly dependent on probes</a:t>
            </a:r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693F1-2687-94E7-40A4-67F80934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Limitations</a:t>
            </a:r>
            <a:endParaRPr lang="zh-TW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FA86F-B204-9C53-6C0B-FA688D5B26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 dirty="0"/>
              <a:t>6</a:t>
            </a:r>
          </a:p>
        </p:txBody>
      </p:sp>
      <p:pic>
        <p:nvPicPr>
          <p:cNvPr id="1026" name="Picture 2" descr="afm">
            <a:extLst>
              <a:ext uri="{FF2B5EF4-FFF2-40B4-BE49-F238E27FC236}">
                <a16:creationId xmlns:a16="http://schemas.microsoft.com/office/drawing/2014/main" id="{2DAE5095-A251-6684-AE03-FA42BF23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36" y="3047939"/>
            <a:ext cx="3807692" cy="28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6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096034-467C-2D30-566C-33450ABECF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94A4-915D-A58F-F91E-0D8016AD6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[1] D. </a:t>
            </a:r>
            <a:r>
              <a:rPr lang="en-US" altLang="zh-TW" dirty="0" err="1"/>
              <a:t>Vorselen</a:t>
            </a:r>
            <a:r>
              <a:rPr lang="en-US" altLang="zh-TW" dirty="0"/>
              <a:t>, E. S. </a:t>
            </a:r>
            <a:r>
              <a:rPr lang="en-US" altLang="zh-TW" dirty="0" err="1"/>
              <a:t>Kooreman</a:t>
            </a:r>
            <a:r>
              <a:rPr lang="en-US" altLang="zh-TW" dirty="0"/>
              <a:t>, G. J. L. </a:t>
            </a:r>
            <a:r>
              <a:rPr lang="en-US" altLang="zh-TW" dirty="0" err="1"/>
              <a:t>Wuite</a:t>
            </a:r>
            <a:r>
              <a:rPr lang="en-US" altLang="zh-TW" dirty="0"/>
              <a:t>, and W. H. </a:t>
            </a:r>
            <a:r>
              <a:rPr lang="en-US" altLang="zh-TW" dirty="0" err="1"/>
              <a:t>Roos</a:t>
            </a:r>
            <a:r>
              <a:rPr lang="en-US" altLang="zh-TW" dirty="0"/>
              <a:t>, </a:t>
            </a:r>
          </a:p>
          <a:p>
            <a:r>
              <a:rPr lang="en-US" altLang="zh-TW" dirty="0"/>
              <a:t>“Controlled tip wear on high roughness surfaces yields gradual broadening and rounding of cantilever tips,”  Beilstein Journal of Nanotechnology, vol. 8, pp. 265–273, 2017.</a:t>
            </a:r>
          </a:p>
          <a:p>
            <a:r>
              <a:rPr lang="en-US" altLang="zh-TW" dirty="0"/>
              <a:t>[2] I. Sivarajah, “Atomic Force Microscopy: General Principles and Applications,” </a:t>
            </a:r>
          </a:p>
          <a:p>
            <a:r>
              <a:rPr lang="en-US" altLang="zh-TW" dirty="0" err="1"/>
              <a:t>AZoOptics</a:t>
            </a:r>
            <a:r>
              <a:rPr lang="en-US" altLang="zh-TW" dirty="0"/>
              <a:t>, Dec. 7, 2021. [Online]. </a:t>
            </a:r>
          </a:p>
          <a:p>
            <a:r>
              <a:rPr lang="en-US" altLang="zh-TW" dirty="0"/>
              <a:t>Available: </a:t>
            </a:r>
            <a:r>
              <a:rPr lang="en-US" altLang="zh-TW" dirty="0">
                <a:hlinkClick r:id="rId2"/>
              </a:rPr>
              <a:t>https://www.azooptics.com/Article.aspx?ArticleID=2083</a:t>
            </a:r>
            <a:endParaRPr lang="en-US" altLang="zh-TW" dirty="0"/>
          </a:p>
          <a:p>
            <a:r>
              <a:rPr lang="en-US" altLang="zh-TW" dirty="0"/>
              <a:t>[3] “Atomic Force Microscopy,” </a:t>
            </a:r>
            <a:r>
              <a:rPr lang="en-US" altLang="zh-TW" dirty="0" err="1"/>
              <a:t>Tribonet</a:t>
            </a:r>
            <a:r>
              <a:rPr lang="en-US" altLang="zh-TW" dirty="0"/>
              <a:t>, [Online]. </a:t>
            </a:r>
          </a:p>
          <a:p>
            <a:r>
              <a:rPr lang="en-US" altLang="zh-TW" dirty="0"/>
              <a:t>Available: </a:t>
            </a:r>
            <a:r>
              <a:rPr lang="en-US" altLang="zh-TW" dirty="0">
                <a:hlinkClick r:id="rId3"/>
              </a:rPr>
              <a:t>https://www.tribonet.org/wiki/atomic-force-microscopy/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AB353F-A139-86DE-5E83-F155019B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CEE9-5232-13A0-BDDD-5C5338466E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1434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76340252B414AA41A661E88BFDA9E" ma:contentTypeVersion="6" ma:contentTypeDescription="Create a new document." ma:contentTypeScope="" ma:versionID="6b7ce10ea62c5d432905df12eab5ac2b">
  <xsd:schema xmlns:xsd="http://www.w3.org/2001/XMLSchema" xmlns:xs="http://www.w3.org/2001/XMLSchema" xmlns:p="http://schemas.microsoft.com/office/2006/metadata/properties" xmlns:ns3="13ae01db-30ca-4cd8-8e69-8149467cb34b" targetNamespace="http://schemas.microsoft.com/office/2006/metadata/properties" ma:root="true" ma:fieldsID="6b01682a2bacde9668445d3fcc6a4312" ns3:_="">
    <xsd:import namespace="13ae01db-30ca-4cd8-8e69-8149467cb34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e01db-30ca-4cd8-8e69-8149467cb34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ae01db-30ca-4cd8-8e69-8149467cb34b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5D7C57-CEF8-4C33-8D5C-B7A18A877105}">
  <ds:schemaRefs>
    <ds:schemaRef ds:uri="13ae01db-30ca-4cd8-8e69-8149467cb3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13ae01db-30ca-4cd8-8e69-8149467cb3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1381</Words>
  <Application>Microsoft Office PowerPoint</Application>
  <PresentationFormat>On-screen Show (4:3)</PresentationFormat>
  <Paragraphs>136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Wingdings</vt:lpstr>
      <vt:lpstr>Acumin Pro Semibold</vt:lpstr>
      <vt:lpstr>Calibri</vt:lpstr>
      <vt:lpstr>Acumin Pro Condensed Semibold</vt:lpstr>
      <vt:lpstr>Franklin Gothic Medium</vt:lpstr>
      <vt:lpstr>Franklin Gothic Medium Cond</vt:lpstr>
      <vt:lpstr>Acumin Pro</vt:lpstr>
      <vt:lpstr>Arial</vt:lpstr>
      <vt:lpstr>Franklin Gothic Book</vt:lpstr>
      <vt:lpstr>Acumin Pro Medium</vt:lpstr>
      <vt:lpstr>Office Theme</vt:lpstr>
      <vt:lpstr>Atomic Force Microscopy (AFM)</vt:lpstr>
      <vt:lpstr>Introduction</vt:lpstr>
      <vt:lpstr>Working Principle of AFM</vt:lpstr>
      <vt:lpstr>Working Mode</vt:lpstr>
      <vt:lpstr>AFM Images</vt:lpstr>
      <vt:lpstr>Limitations</vt:lpstr>
      <vt:lpstr>Reference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Yi-Fan Wang</cp:lastModifiedBy>
  <cp:revision>165</cp:revision>
  <dcterms:created xsi:type="dcterms:W3CDTF">2023-02-16T02:16:06Z</dcterms:created>
  <dcterms:modified xsi:type="dcterms:W3CDTF">2026-04-06T02:39:44Z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0x01010057176340252B414AA41A661E88BFDA9E</vt:lpwstr>
  </property>
  <property fmtid="{D5CDD505-2E9C-101B-9397-08002B2CF9AE}" pid="10" name="MediaServiceImageTags">
    <vt:lpwstr/>
  </property>
</Properties>
</file>